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4660"/>
  </p:normalViewPr>
  <p:slideViewPr>
    <p:cSldViewPr snapToGrid="0">
      <p:cViewPr>
        <p:scale>
          <a:sx n="100" d="100"/>
          <a:sy n="100" d="100"/>
        </p:scale>
        <p:origin x="2544" y="14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047D2-36E0-4512-9E5C-A2F40D6BF65A}" type="datetimeFigureOut">
              <a:rPr lang="ru-RU" smtClean="0"/>
              <a:t>25.12.2025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F8A1E-C08A-4FC3-8E1F-27E444FEFF2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740205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047D2-36E0-4512-9E5C-A2F40D6BF65A}" type="datetimeFigureOut">
              <a:rPr lang="ru-RU" smtClean="0"/>
              <a:t>25.12.2025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F8A1E-C08A-4FC3-8E1F-27E444FEFF2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591137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047D2-36E0-4512-9E5C-A2F40D6BF65A}" type="datetimeFigureOut">
              <a:rPr lang="ru-RU" smtClean="0"/>
              <a:t>25.12.2025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F8A1E-C08A-4FC3-8E1F-27E444FEFF2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67930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047D2-36E0-4512-9E5C-A2F40D6BF65A}" type="datetimeFigureOut">
              <a:rPr lang="ru-RU" smtClean="0"/>
              <a:t>25.12.2025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F8A1E-C08A-4FC3-8E1F-27E444FEFF2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616404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047D2-36E0-4512-9E5C-A2F40D6BF65A}" type="datetimeFigureOut">
              <a:rPr lang="ru-RU" smtClean="0"/>
              <a:t>25.12.2025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F8A1E-C08A-4FC3-8E1F-27E444FEFF2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912450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047D2-36E0-4512-9E5C-A2F40D6BF65A}" type="datetimeFigureOut">
              <a:rPr lang="ru-RU" smtClean="0"/>
              <a:t>25.12.2025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F8A1E-C08A-4FC3-8E1F-27E444FEFF2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387700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047D2-36E0-4512-9E5C-A2F40D6BF65A}" type="datetimeFigureOut">
              <a:rPr lang="ru-RU" smtClean="0"/>
              <a:t>25.12.2025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F8A1E-C08A-4FC3-8E1F-27E444FEFF2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79130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047D2-36E0-4512-9E5C-A2F40D6BF65A}" type="datetimeFigureOut">
              <a:rPr lang="ru-RU" smtClean="0"/>
              <a:t>25.12.2025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F8A1E-C08A-4FC3-8E1F-27E444FEFF2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037533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047D2-36E0-4512-9E5C-A2F40D6BF65A}" type="datetimeFigureOut">
              <a:rPr lang="ru-RU" smtClean="0"/>
              <a:t>25.12.2025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F8A1E-C08A-4FC3-8E1F-27E444FEFF2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601767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047D2-36E0-4512-9E5C-A2F40D6BF65A}" type="datetimeFigureOut">
              <a:rPr lang="ru-RU" smtClean="0"/>
              <a:t>25.12.2025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F8A1E-C08A-4FC3-8E1F-27E444FEFF2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42619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047D2-36E0-4512-9E5C-A2F40D6BF65A}" type="datetimeFigureOut">
              <a:rPr lang="ru-RU" smtClean="0"/>
              <a:t>25.12.2025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F8A1E-C08A-4FC3-8E1F-27E444FEFF2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825139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2047D2-36E0-4512-9E5C-A2F40D6BF65A}" type="datetimeFigureOut">
              <a:rPr lang="ru-RU" smtClean="0"/>
              <a:t>25.12.2025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0F8A1E-C08A-4FC3-8E1F-27E444FEFF2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378166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1361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041067" cy="7301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547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416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7495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2923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212890" cy="6772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9667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63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3634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864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097805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Office PowerPoint</Application>
  <PresentationFormat>Широкоэкранный</PresentationFormat>
  <Paragraphs>0</Paragraphs>
  <Slides>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User</dc:creator>
  <cp:lastModifiedBy>User</cp:lastModifiedBy>
  <cp:revision>2</cp:revision>
  <dcterms:created xsi:type="dcterms:W3CDTF">2025-12-25T19:39:31Z</dcterms:created>
  <dcterms:modified xsi:type="dcterms:W3CDTF">2025-12-25T19:41:46Z</dcterms:modified>
</cp:coreProperties>
</file>